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3/4/13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10FC3EB-42FB-4C38-8CAE-7A1293B83421}" type="datetime1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634438"/>
            <a:ext cx="4847038" cy="1599722"/>
          </a:xfrm>
        </p:spPr>
        <p:txBody>
          <a:bodyPr/>
          <a:lstStyle/>
          <a:p>
            <a:r>
              <a:rPr lang="en-US" dirty="0" smtClean="0"/>
              <a:t>Producer or Consumer?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6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634438"/>
            <a:ext cx="4847038" cy="1599722"/>
          </a:xfrm>
        </p:spPr>
        <p:txBody>
          <a:bodyPr/>
          <a:lstStyle/>
          <a:p>
            <a:r>
              <a:rPr lang="en-US" dirty="0" smtClean="0"/>
              <a:t>Students making a craft to give to their 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0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2932783" y="3634398"/>
            <a:ext cx="5660338" cy="1599722"/>
          </a:xfrm>
        </p:spPr>
        <p:txBody>
          <a:bodyPr/>
          <a:lstStyle/>
          <a:p>
            <a:r>
              <a:rPr lang="en-US" dirty="0" smtClean="0"/>
              <a:t>A mom buying meat and vegetables to make for dinner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0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634438"/>
            <a:ext cx="4847038" cy="1599722"/>
          </a:xfrm>
        </p:spPr>
        <p:txBody>
          <a:bodyPr/>
          <a:lstStyle/>
          <a:p>
            <a:r>
              <a:rPr lang="en-US" dirty="0" smtClean="0"/>
              <a:t>Children buying a kite to fly in the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0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634438"/>
            <a:ext cx="4847038" cy="1599722"/>
          </a:xfrm>
        </p:spPr>
        <p:txBody>
          <a:bodyPr/>
          <a:lstStyle/>
          <a:p>
            <a:r>
              <a:rPr lang="en-US" dirty="0" smtClean="0"/>
              <a:t>Darren buying candy at the 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0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2901599" y="3611472"/>
            <a:ext cx="5286451" cy="1599722"/>
          </a:xfrm>
        </p:spPr>
        <p:txBody>
          <a:bodyPr/>
          <a:lstStyle/>
          <a:p>
            <a:r>
              <a:rPr lang="en-US" dirty="0" smtClean="0"/>
              <a:t>Hazel making </a:t>
            </a:r>
            <a:r>
              <a:rPr lang="en-US" dirty="0" err="1" smtClean="0"/>
              <a:t>MaKenzie</a:t>
            </a:r>
            <a:r>
              <a:rPr lang="en-US" dirty="0" smtClean="0"/>
              <a:t> a friendship bracelet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0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634438"/>
            <a:ext cx="4847038" cy="1599722"/>
          </a:xfrm>
        </p:spPr>
        <p:txBody>
          <a:bodyPr/>
          <a:lstStyle/>
          <a:p>
            <a:r>
              <a:rPr lang="en-US" dirty="0" smtClean="0"/>
              <a:t>Mrs. Stacy cooking dinner for her husband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0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03637" y="3388340"/>
            <a:ext cx="4847038" cy="2291835"/>
          </a:xfrm>
        </p:spPr>
        <p:txBody>
          <a:bodyPr/>
          <a:lstStyle/>
          <a:p>
            <a:r>
              <a:rPr lang="en-US" dirty="0" smtClean="0"/>
              <a:t>Miss Savage making a </a:t>
            </a:r>
            <a:r>
              <a:rPr lang="en-US" dirty="0" err="1" smtClean="0"/>
              <a:t>Powerpoint</a:t>
            </a:r>
            <a:r>
              <a:rPr lang="en-US" dirty="0" smtClean="0"/>
              <a:t> presentation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0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59888" y="3391288"/>
            <a:ext cx="4847038" cy="1215553"/>
          </a:xfrm>
        </p:spPr>
        <p:txBody>
          <a:bodyPr/>
          <a:lstStyle/>
          <a:p>
            <a:r>
              <a:rPr lang="en-US" dirty="0" smtClean="0"/>
              <a:t>Want or Need?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03637" y="3388340"/>
            <a:ext cx="4847038" cy="2291835"/>
          </a:xfrm>
        </p:spPr>
        <p:txBody>
          <a:bodyPr/>
          <a:lstStyle/>
          <a:p>
            <a:r>
              <a:rPr lang="en-US" dirty="0" smtClean="0"/>
              <a:t>Cooper playing basketball afterschool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03637" y="3388340"/>
            <a:ext cx="4847038" cy="2291835"/>
          </a:xfrm>
        </p:spPr>
        <p:txBody>
          <a:bodyPr/>
          <a:lstStyle/>
          <a:p>
            <a:r>
              <a:rPr lang="en-US" dirty="0" smtClean="0"/>
              <a:t>Cade having breakfast before taking the ISTEP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063078" y="3619935"/>
            <a:ext cx="5124529" cy="1599722"/>
          </a:xfrm>
        </p:spPr>
        <p:txBody>
          <a:bodyPr/>
          <a:lstStyle/>
          <a:p>
            <a:r>
              <a:rPr lang="en-US" dirty="0" smtClean="0"/>
              <a:t>A lady who bakes pies and sells them to the grocer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86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03637" y="3388340"/>
            <a:ext cx="4847038" cy="2291835"/>
          </a:xfrm>
        </p:spPr>
        <p:txBody>
          <a:bodyPr/>
          <a:lstStyle/>
          <a:p>
            <a:r>
              <a:rPr lang="en-US" dirty="0" smtClean="0"/>
              <a:t>A dog having food and water bowls when its owners are gone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25950" y="3389510"/>
            <a:ext cx="4847038" cy="1864892"/>
          </a:xfrm>
        </p:spPr>
        <p:txBody>
          <a:bodyPr/>
          <a:lstStyle/>
          <a:p>
            <a:r>
              <a:rPr lang="en-US" dirty="0" smtClean="0"/>
              <a:t>Miss Savage having an iPhone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03637" y="3388340"/>
            <a:ext cx="4847038" cy="2291835"/>
          </a:xfrm>
        </p:spPr>
        <p:txBody>
          <a:bodyPr/>
          <a:lstStyle/>
          <a:p>
            <a:r>
              <a:rPr lang="en-US" dirty="0" smtClean="0"/>
              <a:t>Having a place to sleep at night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46259" y="3390574"/>
            <a:ext cx="4847038" cy="1476309"/>
          </a:xfrm>
        </p:spPr>
        <p:txBody>
          <a:bodyPr/>
          <a:lstStyle/>
          <a:p>
            <a:r>
              <a:rPr lang="en-US" dirty="0" smtClean="0"/>
              <a:t>Going to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44567" y="3390486"/>
            <a:ext cx="4847038" cy="1508692"/>
          </a:xfrm>
        </p:spPr>
        <p:txBody>
          <a:bodyPr/>
          <a:lstStyle/>
          <a:p>
            <a:r>
              <a:rPr lang="en-US" dirty="0" smtClean="0"/>
              <a:t>Eating at Wendy’s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03637" y="3388340"/>
            <a:ext cx="4847038" cy="2291835"/>
          </a:xfrm>
        </p:spPr>
        <p:txBody>
          <a:bodyPr/>
          <a:lstStyle/>
          <a:p>
            <a:r>
              <a:rPr lang="en-US" dirty="0" smtClean="0"/>
              <a:t>Having enough money to buy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03637" y="3388340"/>
            <a:ext cx="4847038" cy="2291835"/>
          </a:xfrm>
        </p:spPr>
        <p:txBody>
          <a:bodyPr/>
          <a:lstStyle/>
          <a:p>
            <a:r>
              <a:rPr lang="en-US" dirty="0" smtClean="0"/>
              <a:t>Buying a new outfit for the school 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26128" y="3389520"/>
            <a:ext cx="4847038" cy="1861488"/>
          </a:xfrm>
        </p:spPr>
        <p:txBody>
          <a:bodyPr/>
          <a:lstStyle/>
          <a:p>
            <a:r>
              <a:rPr lang="en-US" dirty="0" smtClean="0"/>
              <a:t>Income or Expense?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03637" y="3388340"/>
            <a:ext cx="4847038" cy="2291835"/>
          </a:xfrm>
        </p:spPr>
        <p:txBody>
          <a:bodyPr/>
          <a:lstStyle/>
          <a:p>
            <a:r>
              <a:rPr lang="en-US" dirty="0" smtClean="0"/>
              <a:t>Malachi spends $12.25 on a new video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03637" y="3388340"/>
            <a:ext cx="4847038" cy="2291835"/>
          </a:xfrm>
        </p:spPr>
        <p:txBody>
          <a:bodyPr/>
          <a:lstStyle/>
          <a:p>
            <a:r>
              <a:rPr lang="en-US" sz="3600" dirty="0" smtClean="0"/>
              <a:t>Isaiah cleans up leaves from his neighbor’s yard. The neighbor pays him $5.00.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634438"/>
            <a:ext cx="4847038" cy="1599722"/>
          </a:xfrm>
        </p:spPr>
        <p:txBody>
          <a:bodyPr/>
          <a:lstStyle/>
          <a:p>
            <a:r>
              <a:rPr lang="en-US" dirty="0" smtClean="0"/>
              <a:t>A person who grows corn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861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03637" y="3388340"/>
            <a:ext cx="4847038" cy="2291835"/>
          </a:xfrm>
        </p:spPr>
        <p:txBody>
          <a:bodyPr/>
          <a:lstStyle/>
          <a:p>
            <a:r>
              <a:rPr lang="en-US" dirty="0" err="1" smtClean="0"/>
              <a:t>Dre’An</a:t>
            </a:r>
            <a:r>
              <a:rPr lang="en-US" dirty="0" smtClean="0"/>
              <a:t> buys his sister a birthday present.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03637" y="3388340"/>
            <a:ext cx="4847038" cy="2291835"/>
          </a:xfrm>
        </p:spPr>
        <p:txBody>
          <a:bodyPr/>
          <a:lstStyle/>
          <a:p>
            <a:r>
              <a:rPr lang="en-US" dirty="0" smtClean="0"/>
              <a:t>Miss Savage pays her water bill each month.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03637" y="3388340"/>
            <a:ext cx="4847038" cy="2291835"/>
          </a:xfrm>
        </p:spPr>
        <p:txBody>
          <a:bodyPr/>
          <a:lstStyle/>
          <a:p>
            <a:r>
              <a:rPr lang="en-US" dirty="0" smtClean="0"/>
              <a:t>Sophia receives her allowance if she does her chores.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03637" y="3388340"/>
            <a:ext cx="4847038" cy="2291835"/>
          </a:xfrm>
        </p:spPr>
        <p:txBody>
          <a:bodyPr/>
          <a:lstStyle/>
          <a:p>
            <a:r>
              <a:rPr lang="en-US" dirty="0" smtClean="0"/>
              <a:t>Mrs. Stacy gets paid to be your teacher.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03637" y="3388340"/>
            <a:ext cx="4847038" cy="2291835"/>
          </a:xfrm>
        </p:spPr>
        <p:txBody>
          <a:bodyPr/>
          <a:lstStyle/>
          <a:p>
            <a:r>
              <a:rPr lang="en-US" dirty="0" smtClean="0"/>
              <a:t>Hazel bought a new book at the book sale.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03637" y="3388340"/>
            <a:ext cx="4847038" cy="2291835"/>
          </a:xfrm>
        </p:spPr>
        <p:txBody>
          <a:bodyPr/>
          <a:lstStyle/>
          <a:p>
            <a:r>
              <a:rPr lang="en-US" dirty="0" smtClean="0"/>
              <a:t>Claudia spent her money on hot fudge sundaes.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004004" y="3388075"/>
            <a:ext cx="5478820" cy="1575157"/>
          </a:xfrm>
        </p:spPr>
        <p:txBody>
          <a:bodyPr/>
          <a:lstStyle/>
          <a:p>
            <a:r>
              <a:rPr lang="en-US" sz="3600" dirty="0" smtClean="0"/>
              <a:t>Miss Savage volunteers to teach </a:t>
            </a:r>
            <a:r>
              <a:rPr lang="en-US" sz="3600" dirty="0" err="1" smtClean="0"/>
              <a:t>Zumba</a:t>
            </a:r>
            <a:r>
              <a:rPr lang="en-US" sz="3600" dirty="0" smtClean="0"/>
              <a:t>, but she had to pay for gas to get there.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2889661" y="3373327"/>
            <a:ext cx="5389306" cy="2291835"/>
          </a:xfrm>
        </p:spPr>
        <p:txBody>
          <a:bodyPr/>
          <a:lstStyle/>
          <a:p>
            <a:r>
              <a:rPr lang="en-US" dirty="0" smtClean="0"/>
              <a:t>Mercer made a LEGO creation that won first place, so he received $20.00.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3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634438"/>
            <a:ext cx="4847038" cy="1599722"/>
          </a:xfrm>
        </p:spPr>
        <p:txBody>
          <a:bodyPr/>
          <a:lstStyle/>
          <a:p>
            <a:r>
              <a:rPr lang="en-US" dirty="0" smtClean="0"/>
              <a:t>Children eating cherry pie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8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634438"/>
            <a:ext cx="4847038" cy="1599722"/>
          </a:xfrm>
        </p:spPr>
        <p:txBody>
          <a:bodyPr/>
          <a:lstStyle/>
          <a:p>
            <a:r>
              <a:rPr lang="en-US" dirty="0" smtClean="0"/>
              <a:t>A farmer who grows pumpkins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86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634438"/>
            <a:ext cx="4847038" cy="1599722"/>
          </a:xfrm>
        </p:spPr>
        <p:txBody>
          <a:bodyPr/>
          <a:lstStyle/>
          <a:p>
            <a:r>
              <a:rPr lang="en-US" dirty="0" smtClean="0"/>
              <a:t>Thirsty friends who buy some apple cider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8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28555" y="2928285"/>
            <a:ext cx="4847038" cy="2770304"/>
          </a:xfrm>
        </p:spPr>
        <p:txBody>
          <a:bodyPr/>
          <a:lstStyle/>
          <a:p>
            <a:r>
              <a:rPr lang="en-US" dirty="0" smtClean="0"/>
              <a:t>A teacher who picks out new pencils to buy for her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86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634438"/>
            <a:ext cx="4847038" cy="1599722"/>
          </a:xfrm>
        </p:spPr>
        <p:txBody>
          <a:bodyPr/>
          <a:lstStyle/>
          <a:p>
            <a:r>
              <a:rPr lang="en-US" dirty="0" smtClean="0"/>
              <a:t>A farmer buying fertilizer for his crops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86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634438"/>
            <a:ext cx="4847038" cy="1599722"/>
          </a:xfrm>
        </p:spPr>
        <p:txBody>
          <a:bodyPr/>
          <a:lstStyle/>
          <a:p>
            <a:r>
              <a:rPr lang="en-US" dirty="0" smtClean="0"/>
              <a:t>A family who picks apples to bring home to 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86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17</TotalTime>
  <Words>297</Words>
  <Application>Microsoft Macintosh PowerPoint</Application>
  <PresentationFormat>On-screen Show (4:3)</PresentationFormat>
  <Paragraphs>37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Sketchbook</vt:lpstr>
      <vt:lpstr>Producer or Consumer?</vt:lpstr>
      <vt:lpstr>A lady who bakes pies and sells them to the grocer</vt:lpstr>
      <vt:lpstr>A person who grows corn</vt:lpstr>
      <vt:lpstr>Children eating cherry pie</vt:lpstr>
      <vt:lpstr>A farmer who grows pumpkins</vt:lpstr>
      <vt:lpstr>Thirsty friends who buy some apple cider</vt:lpstr>
      <vt:lpstr>A teacher who picks out new pencils to buy for her students</vt:lpstr>
      <vt:lpstr>A farmer buying fertilizer for his crops</vt:lpstr>
      <vt:lpstr>A family who picks apples to bring home to eat</vt:lpstr>
      <vt:lpstr>Students making a craft to give to their parents</vt:lpstr>
      <vt:lpstr>A mom buying meat and vegetables to make for dinner</vt:lpstr>
      <vt:lpstr>Children buying a kite to fly in the field</vt:lpstr>
      <vt:lpstr>Darren buying candy at the store</vt:lpstr>
      <vt:lpstr>Hazel making MaKenzie a friendship bracelet</vt:lpstr>
      <vt:lpstr>Mrs. Stacy cooking dinner for her husband</vt:lpstr>
      <vt:lpstr>Miss Savage making a Powerpoint presentation </vt:lpstr>
      <vt:lpstr>Want or Need?</vt:lpstr>
      <vt:lpstr>Cooper playing basketball afterschool</vt:lpstr>
      <vt:lpstr>Cade having breakfast before taking the ISTEP </vt:lpstr>
      <vt:lpstr>A dog having food and water bowls when its owners are gone</vt:lpstr>
      <vt:lpstr>Miss Savage having an iPhone</vt:lpstr>
      <vt:lpstr>Having a place to sleep at night</vt:lpstr>
      <vt:lpstr>Going to school</vt:lpstr>
      <vt:lpstr>Eating at Wendy’s</vt:lpstr>
      <vt:lpstr>Having enough money to buy food</vt:lpstr>
      <vt:lpstr>Buying a new outfit for the school dance</vt:lpstr>
      <vt:lpstr>Income or Expense?</vt:lpstr>
      <vt:lpstr>Malachi spends $12.25 on a new video game</vt:lpstr>
      <vt:lpstr>Isaiah cleans up leaves from his neighbor’s yard. The neighbor pays him $5.00. </vt:lpstr>
      <vt:lpstr>Dre’An buys his sister a birthday present.</vt:lpstr>
      <vt:lpstr>Miss Savage pays her water bill each month.</vt:lpstr>
      <vt:lpstr>Sophia receives her allowance if she does her chores.</vt:lpstr>
      <vt:lpstr>Mrs. Stacy gets paid to be your teacher.</vt:lpstr>
      <vt:lpstr>Hazel bought a new book at the book sale.</vt:lpstr>
      <vt:lpstr>Claudia spent her money on hot fudge sundaes.</vt:lpstr>
      <vt:lpstr>Miss Savage volunteers to teach Zumba, but she had to pay for gas to get there.</vt:lpstr>
      <vt:lpstr>Mercer made a LEGO creation that won first place, so he received $20.00.</vt:lpstr>
    </vt:vector>
  </TitlesOfParts>
  <Company>Ball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Producer or Consumer?</dc:title>
  <dc:creator>Abigail Savage</dc:creator>
  <cp:lastModifiedBy>Abigail Savage</cp:lastModifiedBy>
  <cp:revision>6</cp:revision>
  <dcterms:created xsi:type="dcterms:W3CDTF">2013-03-04T14:37:06Z</dcterms:created>
  <dcterms:modified xsi:type="dcterms:W3CDTF">2013-03-04T14:54:10Z</dcterms:modified>
</cp:coreProperties>
</file>