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6" r:id="rId4"/>
    <p:sldId id="264" r:id="rId5"/>
    <p:sldId id="257" r:id="rId6"/>
    <p:sldId id="260" r:id="rId7"/>
    <p:sldId id="258" r:id="rId8"/>
    <p:sldId id="267" r:id="rId9"/>
    <p:sldId id="262" r:id="rId10"/>
    <p:sldId id="261" r:id="rId11"/>
    <p:sldId id="265"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3" d="100"/>
          <a:sy n="23" d="100"/>
        </p:scale>
        <p:origin x="-12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3/5/13</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3/5/13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3/5/13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3/5/13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3/5/13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3/5/13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3/5/13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3/5/13</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3/5/13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3/5/13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3/5/13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3/5/13</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etmuseum.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hyperlink" Target="http://mitchellthirdgrade.weebly.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Metropolitan Museum </a:t>
            </a:r>
            <a:r>
              <a:rPr lang="en-US" dirty="0"/>
              <a:t>of Art</a:t>
            </a:r>
            <a:br>
              <a:rPr lang="en-US" dirty="0"/>
            </a:br>
            <a:r>
              <a:rPr lang="en-US" sz="1600" dirty="0">
                <a:hlinkClick r:id="rId2"/>
              </a:rPr>
              <a:t>http://</a:t>
            </a:r>
            <a:r>
              <a:rPr lang="en-US" sz="1600" dirty="0" err="1">
                <a:hlinkClick r:id="rId2"/>
              </a:rPr>
              <a:t>www.metmuseum.org</a:t>
            </a:r>
            <a:r>
              <a:rPr lang="en-US" sz="1600" dirty="0">
                <a:hlinkClick r:id="rId2"/>
              </a:rPr>
              <a:t>/</a:t>
            </a:r>
            <a:endParaRPr lang="en-US" sz="1600" dirty="0"/>
          </a:p>
        </p:txBody>
      </p:sp>
    </p:spTree>
    <p:extLst>
      <p:ext uri="{BB962C8B-B14F-4D97-AF65-F5344CB8AC3E}">
        <p14:creationId xmlns:p14="http://schemas.microsoft.com/office/powerpoint/2010/main" val="36925470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T156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91" y="1086783"/>
            <a:ext cx="5074567" cy="4010238"/>
          </a:xfrm>
          <a:prstGeom prst="rect">
            <a:avLst/>
          </a:prstGeom>
        </p:spPr>
      </p:pic>
      <p:pic>
        <p:nvPicPr>
          <p:cNvPr id="4" name="Picture 3" descr="Screen shot 2013-02-27 at 10.17.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626" y="1887836"/>
            <a:ext cx="3034924" cy="2323473"/>
          </a:xfrm>
          <a:prstGeom prst="rect">
            <a:avLst/>
          </a:prstGeom>
        </p:spPr>
      </p:pic>
    </p:spTree>
    <p:extLst>
      <p:ext uri="{BB962C8B-B14F-4D97-AF65-F5344CB8AC3E}">
        <p14:creationId xmlns:p14="http://schemas.microsoft.com/office/powerpoint/2010/main" val="40134930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27 at 10.12.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736"/>
            <a:ext cx="9144000" cy="4708071"/>
          </a:xfrm>
          <a:prstGeom prst="rect">
            <a:avLst/>
          </a:prstGeom>
        </p:spPr>
      </p:pic>
    </p:spTree>
    <p:extLst>
      <p:ext uri="{BB962C8B-B14F-4D97-AF65-F5344CB8AC3E}">
        <p14:creationId xmlns:p14="http://schemas.microsoft.com/office/powerpoint/2010/main" val="34513476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27 at 10.45.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115"/>
            <a:ext cx="9144000" cy="5336655"/>
          </a:xfrm>
          <a:prstGeom prst="rect">
            <a:avLst/>
          </a:prstGeom>
        </p:spPr>
      </p:pic>
      <p:sp>
        <p:nvSpPr>
          <p:cNvPr id="4" name="TextBox 3"/>
          <p:cNvSpPr txBox="1"/>
          <p:nvPr/>
        </p:nvSpPr>
        <p:spPr>
          <a:xfrm>
            <a:off x="1787863" y="5782194"/>
            <a:ext cx="5296753" cy="369332"/>
          </a:xfrm>
          <a:prstGeom prst="rect">
            <a:avLst/>
          </a:prstGeom>
          <a:noFill/>
        </p:spPr>
        <p:txBody>
          <a:bodyPr wrap="square" rtlCol="0">
            <a:spAutoFit/>
          </a:bodyPr>
          <a:lstStyle/>
          <a:p>
            <a:r>
              <a:rPr lang="en-US" dirty="0">
                <a:hlinkClick r:id="rId3"/>
              </a:rPr>
              <a:t>http://</a:t>
            </a:r>
            <a:r>
              <a:rPr lang="en-US" dirty="0" err="1">
                <a:hlinkClick r:id="rId3"/>
              </a:rPr>
              <a:t>mitchellthirdgrade.weebly.com</a:t>
            </a:r>
            <a:r>
              <a:rPr lang="en-US" dirty="0">
                <a:hlinkClick r:id="rId3"/>
              </a:rPr>
              <a:t>/</a:t>
            </a:r>
            <a:endParaRPr lang="en-US" dirty="0"/>
          </a:p>
        </p:txBody>
      </p:sp>
    </p:spTree>
    <p:extLst>
      <p:ext uri="{BB962C8B-B14F-4D97-AF65-F5344CB8AC3E}">
        <p14:creationId xmlns:p14="http://schemas.microsoft.com/office/powerpoint/2010/main" val="18154130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4895" y="998148"/>
            <a:ext cx="6480048" cy="940391"/>
          </a:xfrm>
        </p:spPr>
        <p:txBody>
          <a:bodyPr>
            <a:normAutofit fontScale="90000"/>
          </a:bodyPr>
          <a:lstStyle/>
          <a:p>
            <a:pPr algn="ctr"/>
            <a:r>
              <a:rPr lang="en-US" dirty="0" smtClean="0"/>
              <a:t>Class Final Project</a:t>
            </a:r>
            <a:r>
              <a:rPr lang="en-US" dirty="0"/>
              <a:t/>
            </a:r>
            <a:br>
              <a:rPr lang="en-US" dirty="0"/>
            </a:br>
            <a:endParaRPr lang="en-US" sz="1600" dirty="0"/>
          </a:p>
        </p:txBody>
      </p:sp>
      <p:sp>
        <p:nvSpPr>
          <p:cNvPr id="3" name="TextBox 2"/>
          <p:cNvSpPr txBox="1"/>
          <p:nvPr/>
        </p:nvSpPr>
        <p:spPr>
          <a:xfrm>
            <a:off x="718487" y="1938539"/>
            <a:ext cx="7485632" cy="3416320"/>
          </a:xfrm>
          <a:prstGeom prst="rect">
            <a:avLst/>
          </a:prstGeom>
          <a:noFill/>
        </p:spPr>
        <p:txBody>
          <a:bodyPr wrap="square" rtlCol="0">
            <a:spAutoFit/>
          </a:bodyPr>
          <a:lstStyle/>
          <a:p>
            <a:r>
              <a:rPr lang="en-US" sz="2400" dirty="0" smtClean="0"/>
              <a:t>We are going to create exhibits in a museum. You may use an exhibit you heard about or know about already. You may also create an exhibit based upon something that you are interested in. Your exhibit could be over a specific time period or collection of items. You will be working in your table groups to complete this final project. I will give you more details about this project soon, but start brainstorming ideas with your group right now! :)</a:t>
            </a:r>
            <a:endParaRPr lang="en-US" sz="2400" dirty="0"/>
          </a:p>
        </p:txBody>
      </p:sp>
    </p:spTree>
    <p:extLst>
      <p:ext uri="{BB962C8B-B14F-4D97-AF65-F5344CB8AC3E}">
        <p14:creationId xmlns:p14="http://schemas.microsoft.com/office/powerpoint/2010/main" val="33816082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2-27 at 10.26.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29" y="0"/>
            <a:ext cx="8178800" cy="6629400"/>
          </a:xfrm>
          <a:prstGeom prst="rect">
            <a:avLst/>
          </a:prstGeom>
        </p:spPr>
      </p:pic>
    </p:spTree>
    <p:extLst>
      <p:ext uri="{BB962C8B-B14F-4D97-AF65-F5344CB8AC3E}">
        <p14:creationId xmlns:p14="http://schemas.microsoft.com/office/powerpoint/2010/main" val="35050189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seum 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192"/>
            <a:ext cx="9144000" cy="5178348"/>
          </a:xfrm>
          <a:prstGeom prst="rect">
            <a:avLst/>
          </a:prstGeom>
        </p:spPr>
      </p:pic>
    </p:spTree>
    <p:extLst>
      <p:ext uri="{BB962C8B-B14F-4D97-AF65-F5344CB8AC3E}">
        <p14:creationId xmlns:p14="http://schemas.microsoft.com/office/powerpoint/2010/main" val="19704760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27 at 10.08.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037" y="1286789"/>
            <a:ext cx="7714970" cy="4628982"/>
          </a:xfrm>
          <a:prstGeom prst="rect">
            <a:avLst/>
          </a:prstGeom>
        </p:spPr>
      </p:pic>
    </p:spTree>
    <p:extLst>
      <p:ext uri="{BB962C8B-B14F-4D97-AF65-F5344CB8AC3E}">
        <p14:creationId xmlns:p14="http://schemas.microsoft.com/office/powerpoint/2010/main" val="34513476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tropolitan-museum-of-art-59436_630x2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211"/>
            <a:ext cx="9144000" cy="4191176"/>
          </a:xfrm>
          <a:prstGeom prst="rect">
            <a:avLst/>
          </a:prstGeom>
        </p:spPr>
      </p:pic>
    </p:spTree>
    <p:extLst>
      <p:ext uri="{BB962C8B-B14F-4D97-AF65-F5344CB8AC3E}">
        <p14:creationId xmlns:p14="http://schemas.microsoft.com/office/powerpoint/2010/main" val="40346623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t Museum Lobb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58" y="760874"/>
            <a:ext cx="7425758" cy="5569319"/>
          </a:xfrm>
          <a:prstGeom prst="rect">
            <a:avLst/>
          </a:prstGeom>
        </p:spPr>
      </p:pic>
    </p:spTree>
    <p:extLst>
      <p:ext uri="{BB962C8B-B14F-4D97-AF65-F5344CB8AC3E}">
        <p14:creationId xmlns:p14="http://schemas.microsoft.com/office/powerpoint/2010/main" val="40134930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tropolitan-Museum-of-Art-592js0713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74" y="1268351"/>
            <a:ext cx="7994900" cy="4497131"/>
          </a:xfrm>
          <a:prstGeom prst="rect">
            <a:avLst/>
          </a:prstGeom>
        </p:spPr>
      </p:pic>
    </p:spTree>
    <p:extLst>
      <p:ext uri="{BB962C8B-B14F-4D97-AF65-F5344CB8AC3E}">
        <p14:creationId xmlns:p14="http://schemas.microsoft.com/office/powerpoint/2010/main" val="40134930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93417639_814eddae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789" y="207192"/>
            <a:ext cx="4584700" cy="6350000"/>
          </a:xfrm>
          <a:prstGeom prst="rect">
            <a:avLst/>
          </a:prstGeom>
        </p:spPr>
      </p:pic>
    </p:spTree>
    <p:extLst>
      <p:ext uri="{BB962C8B-B14F-4D97-AF65-F5344CB8AC3E}">
        <p14:creationId xmlns:p14="http://schemas.microsoft.com/office/powerpoint/2010/main" val="14103016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27 at 10.10.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17" y="415585"/>
            <a:ext cx="6756400" cy="4483100"/>
          </a:xfrm>
          <a:prstGeom prst="rect">
            <a:avLst/>
          </a:prstGeom>
        </p:spPr>
      </p:pic>
      <p:pic>
        <p:nvPicPr>
          <p:cNvPr id="3" name="Picture 2" descr="Screen shot 2013-02-27 at 10.10.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678" y="3512315"/>
            <a:ext cx="3145469" cy="2772740"/>
          </a:xfrm>
          <a:prstGeom prst="rect">
            <a:avLst/>
          </a:prstGeom>
        </p:spPr>
      </p:pic>
    </p:spTree>
    <p:extLst>
      <p:ext uri="{BB962C8B-B14F-4D97-AF65-F5344CB8AC3E}">
        <p14:creationId xmlns:p14="http://schemas.microsoft.com/office/powerpoint/2010/main" val="35050189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47</TotalTime>
  <Words>103</Words>
  <Application>Microsoft Macintosh PowerPoint</Application>
  <PresentationFormat>On-screen Show (4:3)</PresentationFormat>
  <Paragraphs>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Technic</vt:lpstr>
      <vt:lpstr>The Metropolitan Museum of Art http://www.metmuseum.org/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Final Project </vt:lpstr>
    </vt:vector>
  </TitlesOfParts>
  <Company>Ball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Savage</dc:creator>
  <cp:lastModifiedBy>Abigail Savage</cp:lastModifiedBy>
  <cp:revision>13</cp:revision>
  <dcterms:created xsi:type="dcterms:W3CDTF">2013-02-28T03:04:42Z</dcterms:created>
  <dcterms:modified xsi:type="dcterms:W3CDTF">2013-03-05T05:02:33Z</dcterms:modified>
</cp:coreProperties>
</file>