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439075"/>
            <a:ext cx="4847038" cy="1599722"/>
          </a:xfrm>
        </p:spPr>
        <p:txBody>
          <a:bodyPr/>
          <a:lstStyle/>
          <a:p>
            <a:r>
              <a:rPr lang="en-US" dirty="0" smtClean="0"/>
              <a:t>Characteristics of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70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360000">
            <a:off x="2757008" y="2407257"/>
            <a:ext cx="5869858" cy="33806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/>
              <a:t>Money has a purpose to: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3. Store value (can be saved and used in the future)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095102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360000">
            <a:off x="2757008" y="2407257"/>
            <a:ext cx="5869858" cy="33806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/>
              <a:t>Revise Ideas:</a:t>
            </a:r>
            <a:br>
              <a:rPr lang="en-US" sz="4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600" dirty="0" smtClean="0"/>
              <a:t>If you had to make the new money for a new country, what would it look like and how would it be used?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185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2957114" y="2505018"/>
            <a:ext cx="5243202" cy="3079499"/>
          </a:xfrm>
        </p:spPr>
        <p:txBody>
          <a:bodyPr/>
          <a:lstStyle/>
          <a:p>
            <a:r>
              <a:rPr lang="en-US" sz="4200" dirty="0" smtClean="0"/>
              <a:t>If you were creating money for a new country, what would it look or be like?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58490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 rot="360000">
            <a:off x="3176737" y="2738819"/>
            <a:ext cx="5243202" cy="30794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/>
              <a:t>Money must be: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1. accepted for goods and services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635264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360000">
            <a:off x="2886704" y="2408835"/>
            <a:ext cx="5526043" cy="30794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/>
              <a:t>Money must be: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2</a:t>
            </a:r>
            <a:r>
              <a:rPr lang="en-US" sz="4200" dirty="0"/>
              <a:t>.</a:t>
            </a:r>
            <a:r>
              <a:rPr lang="en-US" sz="4200" dirty="0" smtClean="0"/>
              <a:t> durable (holds up in your pocket or wallet)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63526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360000">
            <a:off x="2845796" y="2597542"/>
            <a:ext cx="5689035" cy="32611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/>
              <a:t>Money must be: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3. easy to carry (stick it in your pocket or purse)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96506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360000">
            <a:off x="2870514" y="2416618"/>
            <a:ext cx="5690737" cy="33806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/>
              <a:t>Money must be: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4. divisible (able to be divided without pieces left over)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96506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360000">
            <a:off x="2876018" y="2416907"/>
            <a:ext cx="5690737" cy="32753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/>
              <a:t>The Functions of Money</a:t>
            </a:r>
          </a:p>
          <a:p>
            <a:endParaRPr lang="en-US" sz="4200" dirty="0"/>
          </a:p>
          <a:p>
            <a:r>
              <a:rPr lang="en-US" sz="4200" dirty="0" smtClean="0"/>
              <a:t>What if we didn’t have money in our society?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09510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360000">
            <a:off x="2787661" y="2603371"/>
            <a:ext cx="5868156" cy="3138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/>
              <a:t>Money has a purpose as: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1. A medium of exchange (you can trade it for goods and services)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09510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360000">
            <a:off x="2691884" y="2407257"/>
            <a:ext cx="5869858" cy="33806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/>
              <a:t>Money has purpose as:</a:t>
            </a:r>
            <a:br>
              <a:rPr lang="en-US" sz="4200" dirty="0" smtClean="0"/>
            </a:b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2. A Measure of Value (shows how much something is worth)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095102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8</TotalTime>
  <Words>71</Words>
  <Application>Microsoft Macintosh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Sketchbook</vt:lpstr>
      <vt:lpstr>Characteristics of Money</vt:lpstr>
      <vt:lpstr>If you were creating money for a new country, what would it look or be like?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Ball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Money</dc:title>
  <dc:creator>Abigail Savage</dc:creator>
  <cp:lastModifiedBy>Abigail Savage</cp:lastModifiedBy>
  <cp:revision>3</cp:revision>
  <dcterms:created xsi:type="dcterms:W3CDTF">2013-03-05T04:26:08Z</dcterms:created>
  <dcterms:modified xsi:type="dcterms:W3CDTF">2013-03-05T04:35:02Z</dcterms:modified>
</cp:coreProperties>
</file>