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 Unit 4:</a:t>
            </a:r>
            <a:br>
              <a:rPr lang="en-US" dirty="0" smtClean="0"/>
            </a:br>
            <a:r>
              <a:rPr lang="en-US" dirty="0" smtClean="0"/>
              <a:t>Communities 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1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722" y="700046"/>
            <a:ext cx="2896423" cy="5291038"/>
          </a:xfrm>
        </p:spPr>
        <p:txBody>
          <a:bodyPr/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consumer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goods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services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bartering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employee</a:t>
            </a:r>
            <a:endParaRPr lang="en-US" sz="3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908200" y="1009368"/>
            <a:ext cx="2896423" cy="42165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profit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/>
              <a:t>p</a:t>
            </a:r>
            <a:r>
              <a:rPr lang="en-US" sz="3600" dirty="0" smtClean="0"/>
              <a:t>roducer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want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871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bartering?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bartering?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083" y="1823373"/>
            <a:ext cx="837470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Bartering </a:t>
            </a:r>
            <a:r>
              <a:rPr lang="en-US" sz="2400" dirty="0"/>
              <a:t>is the trade of one product or service for another without the use of money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word barter comes from the French word, </a:t>
            </a:r>
            <a:r>
              <a:rPr lang="en-US" sz="2400" dirty="0" err="1"/>
              <a:t>barater</a:t>
            </a:r>
            <a:r>
              <a:rPr lang="en-US" sz="2400" dirty="0"/>
              <a:t>, meaning “to trade.”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Communities used bartering before </a:t>
            </a:r>
            <a:r>
              <a:rPr lang="en-US" sz="2400" dirty="0"/>
              <a:t>there was money. People would trade things that they had for something that they wanted or needed. For example, a shoemaker may trade a pair of shoes for a sack of grain </a:t>
            </a:r>
            <a:r>
              <a:rPr lang="en-US" sz="2400" dirty="0" smtClean="0"/>
              <a:t>so his </a:t>
            </a:r>
            <a:r>
              <a:rPr lang="en-US" sz="2400" dirty="0"/>
              <a:t>wife could bake bread.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Bartering </a:t>
            </a:r>
            <a:r>
              <a:rPr lang="en-US" sz="2400" dirty="0"/>
              <a:t>was a good way </a:t>
            </a:r>
            <a:r>
              <a:rPr lang="en-US" sz="2400" dirty="0" smtClean="0"/>
              <a:t>to get </a:t>
            </a:r>
            <a:r>
              <a:rPr lang="en-US" sz="2400" dirty="0"/>
              <a:t>things </a:t>
            </a:r>
            <a:r>
              <a:rPr lang="en-US" sz="2400" dirty="0" smtClean="0"/>
              <a:t>you want or need, </a:t>
            </a:r>
            <a:r>
              <a:rPr lang="en-US" sz="2400" dirty="0"/>
              <a:t>but </a:t>
            </a:r>
            <a:r>
              <a:rPr lang="en-US" sz="2400" dirty="0" smtClean="0"/>
              <a:t>it could </a:t>
            </a:r>
            <a:r>
              <a:rPr lang="en-US" sz="2400" dirty="0"/>
              <a:t>cause problems when two people were unable to decide on a fair </a:t>
            </a:r>
            <a:r>
              <a:rPr lang="en-US" sz="2400" dirty="0" smtClean="0"/>
              <a:t>trade.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322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Play!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information on your card. Use your card to barter with someone to get the thing you need!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355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46762"/>
            <a:ext cx="8001000" cy="1630362"/>
          </a:xfrm>
        </p:spPr>
        <p:txBody>
          <a:bodyPr/>
          <a:lstStyle/>
          <a:p>
            <a:r>
              <a:rPr lang="en-US" sz="4800" dirty="0" smtClean="0"/>
              <a:t>What are some wants and needs that you have?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555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46761"/>
            <a:ext cx="8001000" cy="5390843"/>
          </a:xfrm>
        </p:spPr>
        <p:txBody>
          <a:bodyPr/>
          <a:lstStyle/>
          <a:p>
            <a:r>
              <a:rPr lang="en-US" sz="4800" dirty="0" smtClean="0"/>
              <a:t>What are some </a:t>
            </a:r>
            <a:r>
              <a:rPr lang="en-US" sz="4800" dirty="0" smtClean="0"/>
              <a:t>ways that you are a producer?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What are some ways that you are a consumer?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43495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121</TotalTime>
  <Words>167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Travelogue</vt:lpstr>
      <vt:lpstr>Social Studies Unit 4: Communities at Work</vt:lpstr>
      <vt:lpstr> consumer  goods  services  bartering  employee</vt:lpstr>
      <vt:lpstr>What is bartering?</vt:lpstr>
      <vt:lpstr>What is bartering?</vt:lpstr>
      <vt:lpstr>Role Play!</vt:lpstr>
      <vt:lpstr>What are some wants and needs that you have?</vt:lpstr>
      <vt:lpstr>What are some ways that you are a producer?  What are some ways that you are a consumer?</vt:lpstr>
    </vt:vector>
  </TitlesOfParts>
  <Company>Ball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Unit 4: Communities at Work</dc:title>
  <dc:creator>Abigail Savage</dc:creator>
  <cp:lastModifiedBy>Abigail Savage</cp:lastModifiedBy>
  <cp:revision>12</cp:revision>
  <dcterms:created xsi:type="dcterms:W3CDTF">2013-02-27T04:25:35Z</dcterms:created>
  <dcterms:modified xsi:type="dcterms:W3CDTF">2013-03-05T05:00:06Z</dcterms:modified>
</cp:coreProperties>
</file>